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Bitter Medium" panose="020B0604020202020204" charset="0"/>
      <p:regular r:id="rId13"/>
    </p:embeddedFont>
    <p:embeddedFont>
      <p:font typeface="Open Sans" panose="020F050202020403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27AB70-186F-4906-AB98-37579C3D6E56}" v="1" dt="2025-05-10T08:11:37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506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2A67-F311-CBEC-CBB6-73F494900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BF7C67-FE19-6149-7E3F-AF17F5110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A9B77-0CB6-A0CB-57D1-005567E56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FC015-CC02-A7C6-114F-9CF8466ED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1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kangh2003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73950" y="2182654"/>
            <a:ext cx="10544770" cy="3745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Ankan Ghosh.</a:t>
            </a:r>
          </a:p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Roll : AIML/22/023</a:t>
            </a:r>
          </a:p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 Food Ordering App</a:t>
            </a:r>
          </a:p>
          <a:p>
            <a:pPr algn="ctr"/>
            <a:endParaRPr lang="en-IN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en-IN" sz="48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48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ankangh2003@gmail.com</a:t>
            </a:r>
            <a:r>
              <a:rPr lang="en-IN" sz="4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4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56440" y="5467112"/>
            <a:ext cx="2241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72E0F1-87C3-B6EB-216F-C4D919657252}"/>
              </a:ext>
            </a:extLst>
          </p:cNvPr>
          <p:cNvSpPr/>
          <p:nvPr/>
        </p:nvSpPr>
        <p:spPr>
          <a:xfrm>
            <a:off x="11643360" y="7711440"/>
            <a:ext cx="2987040" cy="51816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59102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Push Notifications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updates on order status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Payment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multiple secure online payment gateways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Reviews &amp; Ratings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customers to provide feedback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Mobile Apps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native iOS and Android applications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A8AE5F-28B4-FF09-84CF-8124940D12FA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6A1686-B3FB-51DE-AAF8-CCB785683436}"/>
              </a:ext>
            </a:extLst>
          </p:cNvPr>
          <p:cNvSpPr txBox="1"/>
          <p:nvPr/>
        </p:nvSpPr>
        <p:spPr>
          <a:xfrm>
            <a:off x="1076446" y="900742"/>
            <a:ext cx="12477508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4000" b="1" dirty="0">
                <a:latin typeface="Bitter Medium" panose="020B0604020202020204" charset="0"/>
              </a:rPr>
              <a:t>Contents</a:t>
            </a:r>
          </a:p>
          <a:p>
            <a:pPr algn="ctr">
              <a:buNone/>
            </a:pPr>
            <a:endParaRPr lang="en-US" sz="4000" b="1" dirty="0">
              <a:latin typeface="Bitter Medium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About the Project: Food Ordering Application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Key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Frontend Technology: React JS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Backend Technology: Spring Boot (Java)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Database: MySQL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Security: Spring Security with JWT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System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97337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F512D-31BD-4CFE-75D6-B4C9FA219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5DC4F69-AA28-2534-CF1D-0097058A3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48B217C-C701-ADC5-BFDE-4C925D28F011}"/>
              </a:ext>
            </a:extLst>
          </p:cNvPr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About the Project: Food Ordering Application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943C484-5AA2-CC79-D66A-8B8CA76593AC}"/>
              </a:ext>
            </a:extLst>
          </p:cNvPr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full-stack web app for online food ordering and real-time tracking. It features a REST-based client-server architecture. The system streamlines the ordering process for restaurants and customers.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4EB0F23-0232-DE71-9598-5F789B616771}"/>
              </a:ext>
            </a:extLst>
          </p:cNvPr>
          <p:cNvSpPr/>
          <p:nvPr/>
        </p:nvSpPr>
        <p:spPr>
          <a:xfrm>
            <a:off x="6756440" y="5467112"/>
            <a:ext cx="2241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45F556-4AE2-6DDD-3C3A-B97AE5B15D96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pg1</a:t>
            </a:r>
          </a:p>
        </p:txBody>
      </p:sp>
    </p:spTree>
    <p:extLst>
      <p:ext uri="{BB962C8B-B14F-4D97-AF65-F5344CB8AC3E}">
        <p14:creationId xmlns:p14="http://schemas.microsoft.com/office/powerpoint/2010/main" val="223933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82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008" y="2785348"/>
            <a:ext cx="4565094" cy="57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Features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9008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9151" y="381988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Roles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29151" y="421469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29151" y="457069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Employee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29151" y="492668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406521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96664" y="381988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6664" y="421469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 menus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96664" y="457069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Place orders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96664" y="492668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status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596664" y="5282684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profile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39008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29151" y="613767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Admin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29151" y="653248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menus, orders, users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829151" y="688848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analytics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829151" y="724447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Run promotions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06521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596664" y="613767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Employee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596664" y="653248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Update order statuses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7596664" y="688848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delivery assignments</a:t>
            </a:r>
            <a:endParaRPr lang="en-US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38B02F-6741-8811-5FC7-D9FEAA24AE90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Frontend Technology: React JS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React JS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Modern UI with Hooks for seamless navigation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itter Medium" panose="020B0604020202020204" charset="0"/>
              </a:rPr>
              <a:t>REST</a:t>
            </a:r>
          </a:p>
        </p:txBody>
      </p:sp>
      <p:sp>
        <p:nvSpPr>
          <p:cNvPr id="9" name="Text 6"/>
          <p:cNvSpPr/>
          <p:nvPr/>
        </p:nvSpPr>
        <p:spPr>
          <a:xfrm>
            <a:off x="5450919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API communication, 99.9% uptime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Bootstrap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Responsive design across all device types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D2B2C7-65D1-C2BA-568C-8F3C2A807FAB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Backend Technology: Spring Boot (Java)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Boot REST 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backend to handle complex requests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over 10,000 concurrent users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Data JPA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Simplifies database interactions and queries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5FB63-CB46-F08D-FF9D-49ECA9B84B73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Database: MySQL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Structured Storage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Organizes user and order data efficiently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Optimized Schema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quick data retrieval with 99.99% availability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Protects sensitive information reliably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9C7F01-E8ED-2D11-607D-8C5D67C24E58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033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Security: Spring Security with JWT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Security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Framework for securing APIs and user data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JWT Authentication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Ensures secure, token-based user verification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Role-Based Access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Restricts user actions by their assigned roles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CF1ED3-E0DA-F451-AF6D-E5677623D095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Client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 app sends requests via REST API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Server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Spring Boot handles business logic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 stores orders and user data securely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JWT tokens manage authentication and authorization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A8D64B-4294-783B-3829-1E878BBF87A3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332</Words>
  <Application>Microsoft Office PowerPoint</Application>
  <PresentationFormat>Custom</PresentationFormat>
  <Paragraphs>99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Bitter Medium</vt:lpstr>
      <vt:lpstr>Arial</vt:lpstr>
      <vt:lpstr>Times New Roman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Ankan Ghosh</cp:lastModifiedBy>
  <cp:revision>7</cp:revision>
  <dcterms:created xsi:type="dcterms:W3CDTF">2025-05-10T07:48:53Z</dcterms:created>
  <dcterms:modified xsi:type="dcterms:W3CDTF">2025-05-10T18:39:35Z</dcterms:modified>
</cp:coreProperties>
</file>